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7.xml" ContentType="application/vnd.openxmlformats-officedocument.presentationml.notesSlide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Libre Baskerville" panose="020F0502020204030204" pitchFamily="2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8:00.1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1651 1 24575,'-6'0'0,"1"0"0,0 1 0,0 0 0,0 0 0,0 0 0,0 1 0,0 0 0,0 0 0,1 0 0,-1 0 0,1 1 0,-1 0 0,-6 5 0,-3 5 0,0 1 0,-18 21 0,-14 14 0,18-26 0,0-1 0,-1-1 0,-2-2 0,0-1 0,-42 18 0,-172 53 0,173-69 0,-99 14 0,-38 9 0,154-27 0,-1-2 0,-79 8 0,-19 4 131,48-5-1627,59-15-5330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32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1482 141 24575,'-222'-14'0,"36"1"0,156 12 0,1-2 0,0 0 0,0-2 0,1-1 0,-44-16 0,16 4 0,-1 3 0,0 2 0,-1 2 0,0 3 0,-1 3 0,1 2 0,-60 5 0,100 0 0,1 1 0,1 1 0,-1 1 0,0 0 0,1 1 0,0 1 0,1 0 0,-1 1 0,1 1 0,1 0 0,0 1 0,0 1 0,1 0 0,0 1 0,1 0 0,-15 20 0,19-22 0,0 1 0,1 1 0,0-1 0,1 1 0,0 0 0,1 0 0,1 1 0,0-1 0,-4 23 0,7-25 0,0 0 0,0 0 0,1 0 0,1 0 0,0 0 0,0 0 0,1 0 0,0 0 0,1 0 0,0 0 0,0-1 0,1 0 0,8 15 0,-7-18 0,-1 1 0,1-1 0,0-1 0,0 1 0,0-1 0,1 0 0,0 0 0,0 0 0,0-1 0,1 0 0,0-1 0,-1 1 0,1-1 0,0 0 0,1-1 0,-1 0 0,0 0 0,10 1 0,14 1 0,0-1 0,0-2 0,35-3 0,-43 1 0,169-17 0,-41 1 0,-124 13 0,0-1 0,0-2 0,-1-1 0,0 0 0,27-14 0,56-18 0,-51 26 0,0 2 0,1 2 0,64-1 0,-87 7 0,0-1 0,0-2 0,0-2 0,56-21 0,-54 17 0,18-1 0,1 2 0,1 3 0,-1 2 0,61 0 0,-14 1 0,2 0 0,-65 6 0,-1-2 0,0-2 0,0-2 0,60-16 0,68-28 0,-169 50 0,1 0 0,0 0 0,0 0 0,0 0 0,0 0 0,0 0 0,0 0 0,-1 0 0,1 0 0,0 0 0,0 0 0,0 0 0,0 0 0,0 0 0,0 0 0,0 0 0,-1 0 0,1 0 0,0 0 0,0-1 0,0 1 0,0 0 0,0 0 0,0 0 0,0 0 0,0 0 0,0 0 0,0 0 0,-1 0 0,1 0 0,0-1 0,0 1 0,0 0 0,0 0 0,0 0 0,0 0 0,0 0 0,0 0 0,0-1 0,0 1 0,0 0 0,0 0 0,0 0 0,0 0 0,0 0 0,0 0 0,0 0 0,0-1 0,0 1 0,0 0 0,0 0 0,1 0 0,-1 0 0,0 0 0,0 0 0,0 0 0,0-1 0,0 1 0,0 0 0,0 0 0,0 0 0,0 0 0,0 0 0,1 0 0,-1 0 0,-20-8 0,-27-7 0,6 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32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36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 24575,'13'-7'0,"1"2"0,1 0 0,-1 1 0,1 0 0,0 1 0,27-2 0,94 4 0,-86 2 0,1602 5 0,-1145-7 0,-492 1 0,-4-1 0,0 1 0,0 0 0,15 3 0,-25-3 0,1 0 0,-1 0 0,1 0 0,-1 0 0,1 1 0,-1-1 0,0 1 0,1-1 0,-1 1 0,0 0 0,1-1 0,-1 1 0,0 0 0,0 0 0,1 0 0,-1 0 0,0 0 0,0 0 0,0 0 0,0 0 0,0 0 0,-1 0 0,1 1 0,0-1 0,0 0 0,-1 1 0,1-1 0,-1 0 0,1 1 0,-1-1 0,0 1 0,1 1 0,-2 4 0,0-1 0,0 1 0,0 0 0,-1-1 0,0 1 0,0-1 0,-1 1 0,-4 8 0,-34 52 0,28-48 0,-6 11 0,5-6 0,-1-2 0,-27 32 0,36-47 0,-1-1 0,0 0 0,0 0 0,0 0 0,-1-1 0,0 0 0,0-1 0,0 0 0,-1 0 0,1 0 0,-14 2 0,-17 1 0,1-2 0,-2-2 0,1-2 0,-74-6 0,32 0 0,-411 1 0,373 4 0,109 0 0,1 1 0,-1 0 0,0 0 0,1 1 0,-1 0 0,1 0 0,-1 1 0,-9 5 0,16-7 0,1 0 0,0 0 0,0 1 0,0-1 0,0 0 0,0 1 0,0-1 0,1 1 0,-1 0 0,0 0 0,1-1 0,0 1 0,-1 0 0,1 0 0,0 1 0,0-1 0,0 0 0,0 0 0,0 0 0,0 1 0,1-1 0,-1 0 0,1 1 0,0-1 0,-1 1 0,1-1 0,0 0 0,1 1 0,-1-1 0,0 0 0,1 1 0,-1-1 0,1 1 0,0-1 0,-1 0 0,1 0 0,0 0 0,3 4 0,-2-2 0,1 0 0,0 0 0,0-1 0,0 1 0,0-1 0,1 1 0,-1-1 0,1 0 0,0-1 0,0 1 0,0-1 0,0 1 0,0-1 0,1-1 0,-1 1 0,1 0 0,4 0 0,11 3 0,0-2 0,32 3 0,229-4 47,-181-5-1459,-42 2-5414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42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24575,'656'84'0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0:36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 24575,'0'0'0,"1"-1"0,-1 0 0,1 0 0,-1 0 0,1 0 0,-1 0 0,1 1 0,-1-1 0,1 0 0,0 1 0,-1-1 0,1 0 0,0 1 0,-1-1 0,1 0 0,0 1 0,0 0 0,0-1 0,0 1 0,0-1 0,-1 1 0,1 0 0,0 0 0,2-1 0,27-5 0,-28 5 0,68-6 0,0 3 0,82 6 0,-43 1 0,272-19 0,211 3 0,-393 15 0,52 12 0,-21 0 0,-191-14 0,-11-1 0,0 2 0,0 0 0,0 2 0,-1 1 0,31 9 0,-56-13 0,62 21 0,130 23 0,-54-32 0,-86-9 0,-1 2 0,65 14 0,-83-10 0,30 9 0,2-4 0,0-2 0,69 4 0,255-16 0,-171-3 0,-201 3 0,0-1 0,1-1 0,-1-1 0,0-1 0,32-10 0,-43 11 0,0 0 0,0 0 0,0-1 0,0 0 0,-1 0 0,0-1 0,0 0 0,0 0 0,-1-1 0,0 0 0,0 0 0,0 0 0,-1-1 0,1 1 0,4-11 0,-9 15 0,0-1 0,0 1 0,0-1 0,0 1 0,-1-1 0,1 0 0,-1 1 0,1-1 0,-1 0 0,0 1 0,0-1 0,-1 0 0,1 1 0,0-1 0,-1 0 0,0 1 0,1-1 0,-1 1 0,0-1 0,0 1 0,-1 0 0,1-1 0,0 1 0,-1 0 0,1 0 0,-1 0 0,0 0 0,0 0 0,0 0 0,0 0 0,0 0 0,0 1 0,-4-3 0,-5-2 0,1 0 0,-1 0 0,0 1 0,0 0 0,0 1 0,-15-3 0,-10-1 0,-1 2 0,1 2 0,-1 1 0,-41 2 0,-150 20 0,45-3 0,-308 15 0,463-28 0,0 2 0,0 1 0,-53 19 0,49-14 0,-1-1 0,-44 6 0,-187 8 0,112-13 0,123-7 0,0 2 0,0 1 0,-38 14 0,37-10 0,0-2 0,-61 10 0,-80 7 0,-76 5 0,197-27 0,1 1 0,-62 15 0,69-11 0,0-2 0,0-1 0,-52-1 0,68-6 0,-1 0 0,0-2 0,1-1 0,0-1 0,0-1 0,-30-11 0,23 5 0,-1 2 0,-1 2 0,1 1 0,-60-3 0,-139 8 0,139 4 0,78-2 0,-105 6 0,109-5 0,1 1 0,-1 0 0,1 1 0,0 0 0,-1 1 0,2 0 0,-22 11 0,30-14 0,0 1 0,-1-1 0,1 1 0,0 0 0,0 0 0,0 0 0,0 0 0,0 0 0,0 1 0,1-1 0,-1 0 0,1 1 0,-1-1 0,1 1 0,0-1 0,0 1 0,0 0 0,1 0 0,-1-1 0,0 1 0,1 0 0,0 0 0,0 0 0,0 0 0,0-1 0,0 1 0,1 0 0,-1 0 0,1 0 0,1 3 0,0-1 0,0 1 0,0-1 0,1 0 0,0 0 0,0 0 0,0-1 0,1 1 0,-1-1 0,1 1 0,0-1 0,1 0 0,-1-1 0,9 7 0,5-1 0,1 0 0,0-1 0,0 0 0,0-2 0,1 0 0,0-2 0,0 0 0,24 1 0,171-1 0,-160-6 0,1703-4 0,-1000 9 0,-94-3 0,-620-3 0,1-1 0,73-17 0,37-5 0,-141 25 0,0-1 0,-1 0 0,1-1 0,-1 0 0,0-1 0,0-1 0,25-11 0,-32 12 0,0 0 0,0-1 0,-1 1 0,1-1 0,-1 0 0,0-1 0,0 1 0,0-1 0,-1 0 0,0 0 0,0 0 0,-1-1 0,0 1 0,0-1 0,0 0 0,-1 0 0,2-7 0,0-4 43,0 1 0,-1-2-1,-1 1 1,-1 0 0,0 0-1,-1-1 1,-4-19 0,4 32-115,-1 0 1,-1 0 0,1-1 0,-1 1 0,0 0 0,-1 1 0,1-1 0,-1 0 0,0 1-1,-1-1 1,1 1 0,-1 0 0,0 0 0,0 1 0,-1-1 0,1 1 0,-1 0 0,0 0-1,0 0 1,0 1 0,-1-1 0,0 1 0,-8-3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0:16.5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141 259 24575,'38'17'0,"0"-2"0,1-2 0,0-2 0,1-2 0,1-1 0,-1-2 0,55 2 0,294-22 0,-218 2 0,667 4 0,-506 10 0,-296-3 0,1-2 0,-1-1 0,65-15 0,-49 8 0,0 2 0,89-3 0,110 13 0,-117 2 0,675-3 0,-790 0 0,0 1 0,-1 0 0,1 1 0,-1 1 0,0 1 0,33 11 0,-44-12 0,0 0 0,0 1 0,0 0 0,-1 0 0,1 0 0,-1 1 0,0 0 0,0 0 0,-1 1 0,0-1 0,0 1 0,0 0 0,0 1 0,-1-1 0,0 1 0,-1 0 0,1 0 0,4 15 0,-7-16 0,1 0 0,-1 0 0,0 0 0,0 0 0,-1 0 0,0 1 0,0-1 0,0 0 0,-1 0 0,0 1 0,0-1 0,0 0 0,-1 0 0,0 0 0,0 0 0,-1-1 0,1 1 0,-1-1 0,-1 1 0,-6 9 0,3-8 0,1 0 0,-1 0 0,0-1 0,0 0 0,-1 0 0,0-1 0,0 0 0,0 0 0,0-1 0,-1 0 0,0 0 0,0-1 0,-11 3 0,-55 10 0,22-6 0,-78 28 0,86-21 0,-1-2 0,0-1 0,-1-3 0,0-2 0,-92 6 0,-501-40 0,601 23 0,-601-7 0,377 12 0,-1260-3 0,1504 0 0,0 0 0,0-1 0,0-1 0,0-1 0,-25-7 0,37 8 0,0-1 0,0 0 0,1-1 0,-1 0 0,1 0 0,-1 0 0,1 0 0,1-1 0,-1 0 0,1-1 0,-1 1 0,2-1 0,-1 0 0,1 0 0,-1 0 0,-3-10 0,1 2 0,2 0 0,-1 0 0,2-1 0,0 1 0,1-1 0,-3-30 0,3-95 0,4 99 0,-1 21 0,1 0 0,1 0 0,0 0 0,2 0 0,0 0 0,14-36 0,-15 48 0,0 1 0,1-1 0,0 1 0,1 0 0,0 1 0,0-1 0,0 1 0,1 0 0,0 0 0,0 1 0,0-1 0,1 2 0,-1-1 0,1 1 0,0-1 0,1 2 0,-1-1 0,1 1 0,14-4 0,15 1 0,1 1 0,-1 2 0,1 1 0,0 2 0,41 5 0,1-1 0,986 2 0,-608-8 0,-256 1 0,228 3 0,-240 11 0,47 1 0,-168-15 0,-44-1 0,1 2 0,0 0 0,0 2 0,-1 1 0,1 1 0,35 10 0,-11 2 0,39 16 0,-81-29 0,-1 1 0,1 0 0,-1 1 0,0-1 0,0 1 0,0 1 0,-1-1 0,8 10 0,-12-13 0,0 0 0,0 0 0,-1 1 0,1-1 0,-1 1 0,1-1 0,-1 1 0,0 0 0,0-1 0,0 1 0,-1 0 0,1 0 0,-1 0 0,1 0 0,-1-1 0,0 1 0,0 0 0,0 0 0,-1 0 0,0 5 0,-1-3 0,0 1 0,-1-1 0,1 0 0,-1 0 0,0 0 0,0-1 0,-1 1 0,1-1 0,-1 0 0,-5 5 0,-7 4 0,0 0 0,-1 0 0,-1-2 0,-32 17 0,-39 19 0,-46 21 0,116-61 0,1 0 0,-1-1 0,-1-1 0,1-1 0,-32 3 0,-123-7 0,216-3 0,0 2 0,-1 3 0,1 0 0,-1 3 0,1 2 0,77 22 0,-80-17 0,0-2 0,0-2 0,1-2 0,55 2 0,162-12 0,-166 0 0,1-4 0,100-22 0,-159 22 0,-1-1 0,0-2 0,49-24 0,-61 25 0,-2-1 0,1-1 0,-2-1 0,0 0 0,0-1 0,23-27 0,-8-1 0,-31 41 0,0 0 0,0-1 0,0 1 0,0-1 0,-1 0 0,1 1 0,0-1 0,-1 0 0,1 1 0,-1-1 0,1 0 0,-1 0 0,0 1 0,0-1 0,0 0 0,0 0 0,0 0 0,0 1 0,-1-1 0,1 0 0,0 0 0,-1 1 0,1-1 0,-1 0 0,-1-1 0,2 2 0,-1 1 0,1-1 0,-1 1 0,0-1 0,1 1 0,-1-1 0,0 1 0,1 0 0,-1-1 0,0 1 0,0 0 0,1 0 0,-1-1 0,0 1 0,0 0 0,0 0 0,1 0 0,-1 0 0,0 0 0,0 0 0,1 0 0,-1 0 0,0 0 0,0 1 0,0-1 0,1 0 0,-1 0 0,0 1 0,-1 0 0,-21 14 0,2 5 0,1 0 0,0 2 0,2 0 0,1 1 0,0 1 0,-24 48 0,30-47 0,-11 35 0,17-43 0,-1-1 0,-1 0 0,0 0 0,-1 0 0,-19 27 0,18-32 34,0-1 1,-1 0-1,0 0 0,-1-1 0,0 0 0,-1-1 0,0 0 0,0-1 0,-23 10 1,15-9-320,0-2 1,-1 0-1,1-1 1,-1-2-1,-40 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33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 12 24575,'-4'0'0,"0"0"0,0 0 0,0 1 0,-1 0 0,1 0 0,0 0 0,0 0 0,0 0 0,0 1 0,1 0 0,-1 0 0,0 0 0,1 0 0,-1 0 0,1 1 0,0 0 0,-1 0 0,1 0 0,1 0 0,-1 0 0,0 0 0,1 1 0,0-1 0,-1 1 0,2 0 0,-1-1 0,0 1 0,1 0 0,-2 6 0,-2 11 0,1-1 0,0 1 0,2 1 0,0 32 0,2-44 0,1 389 0,2-146 0,-3-240 0,0-22 0,0-26 0,2-13 0,1 1 0,3 0 0,14-54 0,47-134 0,-54 191 0,2 1 0,3 0 0,1 1 0,1 2 0,35-51 0,-52 87 0,0 0 0,0-1 0,0 2 0,1-1 0,-1 0 0,1 1 0,0 0 0,0-1 0,1 2 0,6-5 0,-10 7 0,0-1 0,0 1 0,0 0 0,0 0 0,1 0 0,-1-1 0,0 1 0,0 0 0,0 0 0,0 1 0,0-1 0,0 0 0,0 0 0,1 0 0,-1 1 0,0-1 0,0 1 0,0-1 0,0 1 0,1 0 0,0 1 0,0 0 0,0 0 0,0 0 0,0 0 0,0 1 0,-1-1 0,1 0 0,-1 1 0,0-1 0,0 1 0,2 5 0,6 27 0,-2 1 0,-1 0 0,-1 0 0,-3 0 0,-1 49 0,-1-33 0,-3 552 0,3-571 0,0 17 0,4-44 0,2-13 0,12-24 0,-2-1 0,-2 0 0,-1-1 0,12-45 0,1 1 0,-8 25 0,3 0 0,2 2 0,42-69 0,-55 103 0,0 1 0,1 1 0,1 0 0,0 0 0,1 1 0,0 1 0,1 0 0,0 1 0,1 1 0,0 0 0,1 1 0,0 0 0,1 2 0,23-9 0,-35 14 0,0 1 0,1 0 0,-1 0 0,1 0 0,-1 1 0,1-1 0,-1 1 0,1 1 0,-1-1 0,12 3 0,-14-2 0,0 0 0,0 1 0,0-1 0,0 0 0,-1 1 0,1 0 0,0 0 0,-1 0 0,1 0 0,-1 0 0,1 0 0,-1 1 0,0-1 0,0 1 0,0 0 0,-1-1 0,1 1 0,-1 0 0,2 4 0,6 17 0,8 36 0,-11-35 0,1 0 0,12 28 0,-16-46 0,0-1 0,1 1 0,0-1 0,0 0 0,0 0 0,1 0 0,0 0 0,0-1 0,0 0 0,1 0 0,0 0 0,6 3 0,-7-5 0,-1-1 0,1 0 0,-1-1 0,1 1 0,0-1 0,-1 0 0,1 0 0,0 0 0,0-1 0,0 0 0,0 0 0,0 0 0,0 0 0,-1-1 0,1 0 0,0 0 0,0 0 0,-1-1 0,1 1 0,0-1 0,-1 0 0,0-1 0,6-2 0,7-6 0,-1-1 0,0 0 0,-1-1 0,19-21 0,-5 3 0,-2-2 0,-1-1 0,-1-2 0,-2 0 0,-2-1 0,-1-1 0,-2-1 0,-2-1 0,14-48 0,-29 82 0,1 1 0,-1-1 0,0 1 0,0-1 0,-1 0 0,0 1 0,0-1 0,0 0 0,0 0 0,-1 1 0,0-1 0,0 1 0,-1-1 0,-3-8 0,3 11 0,0 0 0,0 0 0,0 0 0,-1 0 0,1 0 0,-1 0 0,0 0 0,1 1 0,-1 0 0,-1-1 0,1 1 0,0 0 0,0 1 0,-1-1 0,1 0 0,-1 1 0,1 0 0,-1 0 0,0 0 0,0 0 0,-6 0 0,-1 0 0,-1 1 0,1 0 0,-1 1 0,1 0 0,-1 1 0,1 0 0,-1 0 0,1 2 0,-12 4 0,-14 8 0,-46 27 0,11-4 0,9-10 0,9-4 0,-69 42 0,113-59 0,-1 1 0,1 0 0,0 0 0,1 1 0,0 1 0,0-1 0,1 1 0,1 1 0,0 0 0,-7 14 0,-5 18 0,-21 68 0,37-101 0,-7 16 0,2 1 0,1 1 0,1-1 0,-4 55 0,9-76 0,1 0 0,1 0 0,-1 0 0,1 0 0,0 1 0,1-1 0,0 0 0,0-1 0,0 1 0,1 0 0,0-1 0,0 1 0,1-1 0,-1 0 0,2 0 0,-1 0 0,0-1 0,1 0 0,0 1 0,1-2 0,-1 1 0,1 0 0,0-1 0,12 6 0,-3-3 0,0-1 0,0 0 0,1-2 0,-1 0 0,1 0 0,0-2 0,24 2 0,-18-4 0,1 0 0,0-1 0,0-1 0,38-9 0,-40 4 0,0-1 0,0-1 0,-1 0 0,29-19 0,23-12 0,-59 34 0,1 0 0,-1-1 0,-1-1 0,1-1 0,18-15 0,-26 18 0,0 1 0,-1-1 0,1 0 0,-1 0 0,0 0 0,0-1 0,-1 1 0,0-1 0,0 0 0,-1 0 0,0 0 0,0 0 0,1-12 0,1-13 0,-1 0 0,-2 0 0,-2 0 0,0 0 0,-2 0 0,-2 0 0,-10-38 0,12 60 0,-1 0 0,0 1 0,-1-1 0,0 1 0,-1 0 0,1 0 0,-2 1 0,1 0 0,-1 0 0,-1 0 0,1 1 0,-1 0 0,0 1 0,-1-1 0,0 2 0,0-1 0,0 1 0,-12-4 0,-17-6 0,-1 1 0,0 3 0,-55-10 0,43 11 0,-205-62 319,65 16-2003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41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1 258 24540,'4534'0'0,"-5048"-257"0,1028 514 0,-1028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52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691 144 24575,'-7'1'0,"1"0"0,-1 1 0,1-1 0,0 1 0,-1 0 0,1 1 0,0 0 0,1 0 0,-1 0 0,-8 6 0,-33 15 0,27-18 0,0-1 0,0 0 0,-39 2 0,-67-3 0,82-3 0,9 0 0,8 0 0,1 0 0,-52-7 0,72 6 0,1-1 0,-1-1 0,0 1 0,1-1 0,-1 0 0,1 0 0,0 0 0,-1-1 0,1 1 0,1-2 0,-1 1 0,0 0 0,1-1 0,-1 0 0,1 0 0,0 0 0,0 0 0,1-1 0,-4-5 0,5 7 0,1 0 0,-1 0 0,1 0 0,-1 0 0,1 0 0,0 0 0,1 0 0,-1-1 0,0 1 0,1 0 0,0-1 0,0 1 0,0 0 0,0-1 0,0 1 0,1 0 0,-1-1 0,1 1 0,0 0 0,0 0 0,0-1 0,0 1 0,1 0 0,-1 0 0,1 0 0,0 1 0,0-1 0,0 0 0,0 1 0,0-1 0,1 1 0,-1 0 0,1 0 0,0 0 0,4-3 0,4-2 0,0 1 0,0 1 0,0 0 0,1 0 0,0 1 0,0 0 0,0 1 0,16-1 0,24-2 0,1 3 0,64 4 0,107 20 0,-118-10 0,43 15 0,-102-15 0,67 6 0,-68-12 0,79 20 0,-49-7 0,-72-18 0,54 16 0,-54-15 0,-1 0 0,1 1 0,-1-1 0,1 1 0,-1 0 0,0 0 0,0 1 0,0-1 0,0 1 0,0-1 0,0 1 0,4 6 0,-7-9 0,1 1 0,-1 0 0,0-1 0,0 1 0,1 0 0,-1-1 0,0 1 0,0 0 0,0-1 0,0 1 0,0 0 0,0-1 0,0 1 0,0 0 0,0-1 0,0 1 0,0 0 0,0-1 0,-1 1 0,1 0 0,0-1 0,0 1 0,-1-1 0,1 1 0,0 0 0,-1-1 0,1 1 0,-1-1 0,1 1 0,0-1 0,-1 1 0,1-1 0,-1 0 0,0 1 0,1-1 0,-1 1 0,1-1 0,-1 0 0,0 0 0,1 1 0,-1-1 0,1 0 0,-1 0 0,0 0 0,1 0 0,-1 0 0,0 0 0,1 1 0,-1-2 0,-1 1 0,-40 4 0,40-4 0,-18 0 0,1-1 0,-1-1 0,1-1 0,-1 0 0,1-2 0,0 0 0,0-1 0,1-1 0,-25-12 0,4 0 0,0 2 0,-61-17 0,60 21-1365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54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24575,'4'9'0,"3"8"0,8 6 0,2 8 0,2 3 0,9-4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8:32.7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2214 171 24575,'22'22'0,"1"-1"0,2-1 0,0-1 0,1-1 0,32 16 0,146 57 0,107 3 0,-172-57 0,78 22 0,112 34 0,-281-80 0,0-2 0,1-3 0,0-1 0,52 0 0,-9 0 0,-63-3 0,1-1 0,-1-2 0,1-1 0,56-7 0,-80 6 0,-1 0 0,0-1 0,1 1 0,-1-1 0,0-1 0,0 1 0,0-1 0,0 0 0,0 0 0,-1 0 0,1 0 0,-1-1 0,0 0 0,0 0 0,4-5 0,-3 2 0,-1 0 0,0-1 0,-1 1 0,0-1 0,0 1 0,0-1 0,-1 0 0,0 0 0,1-15 0,0-11 0,-2-38 0,-1 69 0,-1 7 0,-2 19 0,-2 37 0,4-33 0,0-3 0,0-1 0,1 1 0,2 0 0,7 42 0,-9-66 0,0 0 0,0 0 0,0 0 0,0 0 0,0 1 0,-1-1 0,1 0 0,0 0 0,0 0 0,0 0 0,0 1 0,0-1 0,0 0 0,0 0 0,0 0 0,0 0 0,1 0 0,-1 1 0,0-1 0,0 0 0,0 0 0,0 0 0,0 0 0,0 0 0,0 1 0,0-1 0,0 0 0,0 0 0,0 0 0,1 0 0,-1 0 0,0 0 0,0 0 0,0 1 0,0-1 0,0 0 0,0 0 0,1 0 0,-1 0 0,0 0 0,0 0 0,0 0 0,0 0 0,0 0 0,1 0 0,-1 0 0,0 0 0,0 0 0,0 0 0,0 0 0,1 0 0,-1 0 0,0 0 0,0 0 0,0 0 0,0 0 0,0 0 0,1 0 0,3-13 0,1-22 0,-1-214 0,-4 195 0,0 34 0,-1 0 0,-1 0 0,-1 0 0,-1 0 0,0 0 0,-13-34 0,13 44 0,-1 1 0,0-1 0,0 1 0,-1 0 0,0 1 0,0-1 0,-1 1 0,0 0 0,0 1 0,-1 0 0,0 0 0,0 0 0,-1 1 0,-16-9 0,14 10 0,-1 0 0,1 1 0,-1 0 0,0 1 0,0 0 0,0 1 0,0 0 0,0 1 0,0 0 0,-1 1 0,-20 2 0,27-1 0,0 1 0,0-1 0,0 1 0,0 0 0,0 0 0,0 0 0,0 1 0,1 0 0,-1 0 0,1 1 0,0-1 0,0 1 0,0 0 0,1 1 0,-1-1 0,1 1 0,0 0 0,0 0 0,1 0 0,-1 0 0,1 1 0,0-1 0,1 1 0,-4 9 0,1 5 0,0 1 0,1 0 0,1 0 0,0 0 0,2 24 0,1-32 0,0 1 0,1-2 0,1 1 0,0 0 0,1 0 0,1 0 0,-1-1 0,2 0 0,8 18 0,-10-25 0,1 0 0,-1-1 0,1 1 0,0-1 0,0 0 0,0 0 0,0 0 0,1-1 0,-1 1 0,1-1 0,0 0 0,0 0 0,0-1 0,1 0 0,10 4 0,-13-6 0,-1 1 0,1-1 0,0 0 0,-1 0 0,1 0 0,0 0 0,0 0 0,-1 0 0,1-1 0,0 1 0,-1-1 0,1 0 0,-1 0 0,1 0 0,-1 0 0,1 0 0,-1-1 0,0 1 0,1-1 0,-1 1 0,0-1 0,0 0 0,0 0 0,0 0 0,-1 0 0,1 0 0,0 0 0,-1-1 0,0 1 0,1 0 0,-1-1 0,0 1 0,0-1 0,0 0 0,0-3 0,1-3 0,0 0 0,-1 0 0,0 0 0,-1 0 0,1 0 0,-2 0 0,0 0 0,0 0 0,0 0 0,-1 0 0,0 0 0,-1 1 0,0-1 0,0 1 0,-1-1 0,-7-11 0,3 7 0,0 0 0,-1 1 0,0 0 0,-1 1 0,0-1 0,0 2 0,-1 0 0,-1 0 0,-18-11 0,15 13 0,1 1 0,-1 1 0,0 0 0,0 1 0,-1 0 0,0 2 0,1 0 0,-1 0 0,-26 1 0,13 2 0,0 1 0,0 2 0,0 0 0,-40 11 0,63-12 0,1 1 0,-1-1 0,0 1 0,1 0 0,-1 0 0,1 0 0,0 1 0,0-1 0,0 1 0,1 1 0,0-1 0,-1 1 0,1 0 0,1-1 0,-1 2 0,1-1 0,0 0 0,0 1 0,0-1 0,1 1 0,0 0 0,0 0 0,-1 9 0,-3 13 0,2 1 0,1-1 0,0 50 0,3-72 0,0 11 0,0 0 0,1 1 0,1-1 0,1 0 0,0 0 0,7 21 0,-8-33 0,1 1 0,-1 0 0,1-1 0,0 0 0,0 1 0,1-1 0,0-1 0,-1 1 0,2 0 0,-1-1 0,0 0 0,1 0 0,0 0 0,0-1 0,0 0 0,0 0 0,1 0 0,-1 0 0,1-1 0,0 0 0,8 2 0,-7-2 0,1 0 0,0-1 0,0 0 0,0-1 0,0 0 0,0 0 0,0 0 0,0-1 0,-1-1 0,1 1 0,0-1 0,0 0 0,-1-1 0,1 0 0,-1 0 0,0-1 0,8-4 0,-10 4 0,0 1 0,-1-1 0,1-1 0,-1 1 0,0-1 0,0 1 0,0-1 0,0 0 0,-1-1 0,0 1 0,0-1 0,0 1 0,-1-1 0,0 0 0,0 0 0,-1 0 0,1 0 0,-1 0 0,0 0 0,-1 0 0,0-1 0,0-8 0,-1 3 0,-1 0 0,0 0 0,-1 0 0,0 0 0,-1 1 0,-1 0 0,1 0 0,-2 0 0,1 0 0,-2 1 0,1 0 0,-1 0 0,-1 0 0,-13-12 0,5 6 0,-2 1 0,0 1 0,0 0 0,-1 2 0,-1 0 0,-38-16 0,18 11 0,0 3 0,-1 1 0,-1 2 0,0 2 0,0 1 0,-1 3 0,-54-1 0,67 5 0,-13 0 0,-77 8 0,107-5 0,1 0 0,-1 1 0,1 0 0,0 1 0,0 0 0,0 1 0,1 0 0,0 1 0,0 1 0,-19 13 0,15-5 0,0 0 0,0 1 0,2 1 0,0 0 0,1 1 0,1 0 0,0 1 0,2 0 0,0 1 0,-9 31 0,4-6 0,3 0 0,2 1 0,-6 88 0,14-123 0,1 1 0,0-1 0,0 0 0,2 1 0,-1-1 0,1 0 0,7 19 0,-7-24 0,1 0 0,0-1 0,0 1 0,0-1 0,1 0 0,-1 0 0,1 0 0,0-1 0,1 1 0,-1-1 0,1 0 0,0 0 0,0-1 0,0 1 0,10 4 0,1-2 0,1 1 0,0-2 0,0 0 0,0-2 0,0 1 0,1-2 0,-1 0 0,1-2 0,0 1 0,-1-2 0,32-5 0,-44 4 0,-1 1 0,0-1 0,1 0 0,-1-1 0,0 1 0,0-1 0,-1 1 0,1-1 0,-1 0 0,1-1 0,-1 1 0,0 0 0,0-1 0,0 0 0,-1 0 0,1 0 0,-1 0 0,0 0 0,0 0 0,0 0 0,-1-1 0,2-7 0,3-12 0,-1 1 0,-1-1 0,0-25 0,-4 45 0,6-81 0,-5 0 0,-19-168 0,17 239 0,-2-1 0,0 1 0,-1 0 0,0 0 0,-1 0 0,0 1 0,-10-17 0,11 24 0,0 0 0,0 1 0,0 0 0,-1 0 0,0 0 0,0 0 0,0 1 0,0 0 0,-1 0 0,0 0 0,0 1 0,0 0 0,0 0 0,0 0 0,-1 1 0,1 0 0,-12-3 0,-28 0 0,0 1 0,0 3 0,-83 7 0,27 0 0,57-5 0,-127 9 0,147-7 0,-1 1 0,1 2 0,0 0 0,-42 18 0,33-7 0,2 1 0,0 1 0,1 2 0,-41 35 0,-101 112 0,157-151 0,1 1 0,0 0 0,2 1 0,0 1 0,1 0 0,1 1 0,1 0 0,1 0 0,1 1 0,1 0 0,1 1 0,0-1 0,2 1 0,1 0 0,1 1 0,1-1 0,0 0 0,6 40 0,-4-57 0,0 1 0,0-1 0,0 1 0,1-1 0,0 0 0,1 0 0,-1 0 0,7 9 0,-7-11 0,0-1 0,1 0 0,0 0 0,0-1 0,0 1 0,0-1 0,0 1 0,1-1 0,-1 0 0,0 0 0,1 0 0,0-1 0,0 1 0,-1-1 0,8 2 0,4 0 0,-1-1 0,1 0 0,0-1 0,0-1 0,0 0 0,0-1 0,-1 0 0,1-2 0,0 0 0,-1 0 0,24-9 0,-29 8 0,1 0 0,-2-1 0,1 1 0,0-2 0,-1 1 0,0-1 0,-1 0 0,1-1 0,-1 0 0,0 0 0,-1 0 0,1-1 0,-2 0 0,1-1 0,-1 1 0,0-1 0,-1 0 0,6-17 0,-3-5 0,-1 1 0,-2-1 0,-2 1 0,0-1 0,-2 0 0,-1 0 0,-2 0 0,-10-48 0,10 67 0,0 0 0,-1 1 0,0-1 0,-1 1 0,0 1 0,-1-1 0,0 1 0,-1 0 0,0 0 0,-15-16 0,8 12 0,0 2 0,-1-1 0,0 2 0,-1 0 0,0 1 0,-22-10 0,-2 3 0,-1 2 0,-1 2 0,0 1 0,0 2 0,-57-5 0,10 9 0,-165 9 0,184 0 0,45-2 0,0 1 0,0 1 0,0 1 0,-27 8 0,38-7 0,1 0 0,0 1 0,-1 0 0,2 1 0,-1 1 0,1 0 0,0 1 0,-16 15 0,7-3 0,1 0 0,1 2 0,1 0 0,1 1 0,-21 39 0,29-47 0,1 2 0,1-1 0,0 1 0,1 0 0,1 1 0,0-1 0,2 1 0,0 0 0,0 29 0,4-38 0,0 0 0,1-1 0,0 1 0,1 0 0,0-1 0,0 0 0,1 0 0,0 0 0,1 0 0,0 0 0,0-1 0,1 0 0,0 0 0,0-1 0,1 1 0,0-1 0,0-1 0,1 1 0,-1-1 0,2-1 0,8 6 0,-11-8 0,-1 0 0,1 0 0,0 0 0,0-1 0,1 1 0,-1-2 0,0 1 0,1-1 0,-1 0 0,1 0 0,-1-1 0,1 1 0,0-2 0,-1 1 0,1-1 0,-1 0 0,1 0 0,-1 0 0,0-1 0,1 0 0,-1-1 0,0 1 0,0-1 0,-1 0 0,1-1 0,-1 0 0,1 1 0,-1-2 0,0 1 0,0 0 0,7-10 0,-4 2 0,1-1 0,-2 0 0,1-1 0,-2 1 0,0-1 0,-1-1 0,0 1 0,-1-1 0,0 1 0,-2-1 0,2-18 0,-2 9 0,-1-1 0,-1 0 0,-1 1 0,-2-1 0,0 1 0,-8-28 0,8 41 0,0 1 0,-1 0 0,0 0 0,-1 0 0,0 1 0,0 0 0,-1 0 0,0 0 0,-1 0 0,0 1 0,-15-14 0,9 12 0,1 1 0,-1 1 0,-1 0 0,0 0 0,0 2 0,0 0 0,-24-7 0,18 7 0,-1 0 0,1 2 0,-1 0 0,1 1 0,-1 2 0,0 0 0,-33 2 0,44 1 0,1-1 0,-1 1 0,1 1 0,0 0 0,0 0 0,0 1 0,0 0 0,0 0 0,1 1 0,0 0 0,0 1 0,0 0 0,1 0 0,0 0 0,0 1 0,0 0 0,1 1 0,-9 12 0,-2 10 0,2 0 0,0 2 0,2-1 0,2 2 0,0-1 0,3 1 0,0 1 0,3 0 0,0 0 0,2 0 0,2 0 0,4 52 0,-2-76 0,0 1 0,1 0 0,0-1 0,1 0 0,0 1 0,0-1 0,1 0 0,0-1 0,1 1 0,6 9 0,-6-13 0,-1 0 0,1-1 0,1 0 0,-1 0 0,1 0 0,-1 0 0,1-1 0,0 0 0,1 0 0,-1-1 0,1 0 0,0 0 0,0 0 0,0-1 0,12 3 0,3-1 0,0 0 0,0-2 0,0 0 0,1-1 0,-1-2 0,0 0 0,0-1 0,1-2 0,-2 0 0,1-1 0,0-1 0,-1-1 0,0-1 0,-1-1 0,0-1 0,0 0 0,-1-2 0,-1 0 0,0-1 0,0-1 0,29-30 0,-32 27 0,2-2 0,30-25 0,-40 38 0,1 1 0,0 0 0,0 0 0,0 0 0,1 1 0,-1 1 0,16-5 0,12 1 0,1 2 0,-1 2 0,1 1 0,0 1 0,41 6 0,-4-1 0,711 0 0,-482-5 0,-244 1 0,83-10 0,-134 9 0,0-1 0,0 0 0,1 0 0,-2-1 0,1 0 0,0 0 0,0-1 0,11-7 0,-17 10 0,-1-1 0,0 1 0,1 0 0,-1 0 0,0 0 0,0-1 0,0 1 0,0-1 0,0 1 0,0-1 0,0 1 0,0-1 0,-1 0 0,1 1 0,-1-1 0,1 0 0,-1 1 0,1-4 0,-2 3 0,1-1 0,0 1 0,-1-1 0,0 1 0,0 0 0,0-1 0,0 1 0,0 0 0,0-1 0,0 1 0,-1 0 0,1 0 0,-1 0 0,1 0 0,-1 1 0,-4-4 0,-2-2 0,0 0 0,-1 1 0,0 0 0,0 1 0,-1 0 0,-17-7 0,-67-17 0,77 24 0,-363-70 0,185 41 0,176 31 0,-76-16 0,-2 4 0,-129-4 0,210 19 0,-21-1 0,-1 1 0,1 3 0,0 1 0,-59 13 0,56-6 0,1 2 0,1 1 0,0 2 0,1 2 0,1 1 0,-38 27 0,-66 59 0,138-103 0,0-1 0,-1 1 0,1 0 0,0 0 0,1 0 0,-1 0 0,0 0 0,0 0 0,1 1 0,0-1 0,-1 0 0,1 1 0,0-1 0,0 1 0,0 0 0,0-1 0,1 1 0,-1 0 0,1 3 0,0-3 0,1-1 0,-1 1 0,1 0 0,0-1 0,0 1 0,0-1 0,0 1 0,1-1 0,-1 0 0,1 1 0,-1-1 0,1 0 0,0 0 0,0 0 0,0 0 0,0 0 0,0 0 0,0-1 0,5 3 0,4 3 0,1-1 0,0 0 0,0 0 0,0-1 0,1-1 0,0 0 0,18 2 0,99 8 0,-92-12 0,66 12 0,40 15 0,234 18 0,152-34 0,-270-11 0,241-6 0,-209-22 0,89-3 0,-369 29 0,18 1 0,0-2 0,0-1 0,0-1 0,0-1 0,42-13 0,-12-3 0,-2-2 0,0-4 0,94-56 0,-92 47 0,-39 24 0,-1-1 0,0 0 0,-1-2 0,-1 0 0,0-1 0,24-26 0,-29 24 0,-1-2 0,0 1 0,-1-2 0,-1 1 0,-1-1 0,-1-1 0,0 0 0,-2 0 0,-1 0 0,0-1 0,-1 1 0,-2-1 0,0 0 0,-2-39 0,-7 391 0,6 140 0,2-465 0,-3 25 0,1-30 0,1 0 0,0 1 0,0-1 0,0 1 0,0-1 0,0 0 0,0 1 0,0-1 0,-1 1 0,1-1 0,0 0 0,0 1 0,0-1 0,-1 0 0,1 1 0,0-1 0,-1 0 0,1 1 0,0-1 0,-1 0 0,1 0 0,0 1 0,-1-1 0,1 0 0,0 0 0,-1 0 0,1 0 0,-1 1 0,1-1 0,0 0 0,-1 0 0,1 0 0,-1 0 0,1 0 0,-1 0 0,1 0 0,0 0 0,-1 0 0,1 0 0,-1 0 0,1 0 0,0-1 0,-1 1 0,1 0 0,-1 0 0,1 0 0,0 0 0,-1-1 0,1 1 0,0 0 0,-1-1 0,1 1 0,0 0 0,-1-1 0,-4-3 0,1-1 0,0 1 0,0-1 0,0 0 0,0 0 0,1 0 0,0 0 0,0-1 0,0 1 0,-2-8 0,-19-64 0,-9-106 0,27 136 0,-2-1 0,-2 2 0,-2-1 0,-34-83 0,33 103 0,-2 0 0,0 0 0,-2 1 0,-1 1 0,-1 1 0,-1 1 0,-1 1 0,-1 0 0,-1 2 0,-1 0 0,-1 2 0,0 0 0,-50-24 0,56 34 0,1 2 0,-1 0 0,-1 1 0,1 1 0,-1 1 0,-24-1 0,-123 4 0,99 3 0,-42-1 0,-342 17 0,231-11 0,140-7 0,0 3 0,-81 14 0,-310 57 0,131-23 0,88 3 0,149-30 0,-184 21 0,58-42 0,-22 2 0,-339 11-556,512-18-253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56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0 199 24575,'725'866'0,"-491"-1064"0,-953-668 0,479 1064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10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4562 257 24556,'-4561'0'0,"5075"257"0,-1028-514 0,1028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13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15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4502 250 24575,'-56'-4'0,"0"-1"0,-104-26 0,68 11 0,-22 0 0,-136-7 0,102 13 0,-184-42 0,-104-12 0,-4 64 0,248 6 0,-262 18 0,300-11 0,98-4 0,0 2 0,0 3 0,-63 21 0,-160 65 0,-71 18 0,263-95 0,-68 19 0,47 0 0,53-17 0,-1-2 0,-112 21 0,165-39 0,-6 0 0,0 0 0,0 1 0,0 0 0,-10 4 0,18-5 0,0-1 0,0 0 0,0 1 0,0-1 0,0 1 0,1 0 0,-1-1 0,0 1 0,0 0 0,0-1 0,1 1 0,-1 0 0,0 0 0,1-1 0,-1 1 0,1 0 0,-1 0 0,1 0 0,-1 1 0,1-1 0,0 0 0,0 0 0,0 1 0,1-1 0,-1 0 0,0 0 0,1 0 0,-1 0 0,0 0 0,1 0 0,-1 0 0,1 0 0,0 0 0,-1 0 0,1 0 0,0 0 0,0 0 0,-1 0 0,1 0 0,0-1 0,1 2 0,6 4 0,0 0 0,0-1 0,0 0 0,1 0 0,-1-1 0,1 0 0,0-1 0,17 5 0,84 11 0,-95-17 0,166 14 0,233-10 0,-319-7 0,514-44 0,-425 31 0,219 12 0,-196 4 0,349-2 0,-512-2 0,-1-3 0,1-1 0,71-21 0,-60 13 0,81-10 0,64-2 0,108-6 0,-294 31 0,33 0 0,0-2 0,-1-2 0,59-14 0,-38 1-682,109-14-1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17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4032 2 24575,'-260'-2'0,"-279"5"0,377 10 0,-32 1 0,-980-12 0,566-4 0,-486 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9:20.3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45 24575,'-14'0'0,"-9"0"0,-15 0 0,-10 0 0,-11 0 0,0 0 0,-3 0 0,-2-4 0,-3-3 0,5 2 0,0 0 0,4 2 0,0 0 0,-1-2 0,-4-2 0,5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0:50.6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108 257 24575,'0'3'0,"1"0"0,0 1 0,0-1 0,0 0 0,0 0 0,0 0 0,0 0 0,1-1 0,0 1 0,-1 0 0,1-1 0,0 1 0,0-1 0,0 1 0,5 2 0,39 32 0,-45-37 0,20 14 0,2-1 0,-1-2 0,2 0 0,25 8 0,106 27 0,-145-43 0,103 23 0,231 23 0,-113-10 0,-168-25 0,0-3 0,115 6 0,2146-20 0,-2284 2 0,-1 2 0,0 2 0,0 2 0,47 11 0,-79-14 0,-1 0 0,0 1 0,0-1 0,0 2 0,0-1 0,-1 1 0,1-1 0,-1 2 0,0-1 0,0 0 0,0 1 0,-1 0 0,0 0 0,0 1 0,0-1 0,0 1 0,-1 0 0,0-1 0,0 2 0,-1-1 0,3 7 0,-1 2 0,-1 1 0,0-1 0,-1 1 0,0-1 0,-1 1 0,-1 0 0,-3 28 0,2-39 0,1 0 0,-1 0 0,0 0 0,-1 0 0,1-1 0,-1 1 0,0 0 0,0-1 0,0 1 0,-1-1 0,0 1 0,0-1 0,0 0 0,0 0 0,0-1 0,-1 1 0,-4 3 0,2-3 0,0-1 0,0 1 0,-1-1 0,1 0 0,-1-1 0,0 0 0,0 0 0,0 0 0,0-1 0,0 0 0,-12 0 0,-5 0 0,0-2 0,1 0 0,-1-2 0,1-1 0,0 0 0,-30-11 0,9 3 0,1 2 0,-2 2 0,-66-3 0,74 6 0,0-1 0,-61-20 0,58 14 0,-74-12 0,-3 15 0,-149 10 0,112 1 0,-1663-2 0,1560-13 0,19-1 0,220 14 0,0-1 0,0-1 0,0-1 0,0 0 0,1-1 0,-1-1 0,-20-8 0,32 10 0,0 0 0,0 0 0,1 0 0,-1-1 0,1 1 0,0-1 0,0 0 0,0-1 0,0 1 0,1-1 0,0 0 0,0 0 0,0-1 0,1 1 0,-1-1 0,1 0 0,1 0 0,-1 0 0,1 0 0,0 0 0,0 0 0,1-1 0,-1-9 0,1 9 0,1 0 0,0 0 0,0 0 0,1 0 0,0 0 0,1 0 0,-1 0 0,1 0 0,0 0 0,1 0 0,0 1 0,0-1 0,0 1 0,1 0 0,0 0 0,0 0 0,1 1 0,-1-1 0,8-6 0,-3 5 0,-1 0 0,1 1 0,0 0 0,0 1 0,1 0 0,-1 0 0,1 1 0,1 0 0,-1 1 0,0 0 0,1 0 0,14-1 0,20-3 0,0-2 0,65-21 0,-72 19 0,1 2 0,1 2 0,71-4 0,123 12 0,-121 1 0,1179 0 0,-704-3 0,-529-2 0,115-21 0,22-2 0,-132 25 0,1 2 0,73 13 0,65-1 0,27 4 0,-223-16 0,0 0 0,1 0 0,-1 1 0,0 0 0,0 1 0,0-1 0,0 2 0,-1-1 0,1 1 0,-1-1 0,0 2 0,0-1 0,0 1 0,-1 0 0,1 0 0,-1 0 0,0 1 0,-1 0 0,1 0 0,-1 0 0,0 0 0,4 12 0,4 5 0,8 15 0,20 55 0,-36-82 0,-1 0 0,0 0 0,-1 0 0,0 0 0,0 0 0,-1 0 0,-1 0 0,0 1 0,0-1 0,-3 15 0,2-22 0,-1 0 0,1 1 0,-1-1 0,0 0 0,0 0 0,0 0 0,-1 0 0,1-1 0,-1 1 0,0-1 0,0 1 0,0-1 0,-1 0 0,1 0 0,-1 0 0,1-1 0,-1 1 0,0-1 0,0 0 0,0 0 0,0 0 0,-1-1 0,1 1 0,-7 0 0,-9 2 0,-1 0 0,0-2 0,-40 0 0,46-2 0,-388-5 0,72 0 0,235 4 0,-150-19 0,0-8 0,171 20 0,22 0 0,-78-21 0,78 15 0,-86-11 0,-213 4 0,326 19 0,-5 0 0,0 0 0,0-3 0,1 0 0,-49-16 0,46 9 0,-2 1 0,1 1 0,-2 2 0,1 2 0,-44-3 0,65 8 0,-12 0 0,-47-8 0,67 8 0,0-1 0,-1 1 0,1-1 0,0-1 0,1 1 0,-1-1 0,0 0 0,1 0 0,-1 0 0,1-1 0,0 0 0,-9-9 0,13 12 0,0-1 0,0 0 0,-1 1 0,1-1 0,0 0 0,0 0 0,1 0 0,-1 0 0,0 0 0,1 0 0,-1 0 0,1 0 0,0 0 0,-1 0 0,1 0 0,0 0 0,0 0 0,0 0 0,1-2 0,0 0 0,0 0 0,0 0 0,1 0 0,0 0 0,-1 1 0,1-1 0,0 1 0,1-1 0,2-3 0,5-4 0,1 0 0,0 1 0,0 0 0,15-9 0,139-81 0,64-57 0,-138 108 0,-6 4 0,33-17 0,-321 200 0,28-16 0,151-107 0,1 1 0,-1-2 0,0 0 0,-1-2 0,-48 17 0,-47-5 0,88-19 0,0 2 0,0 0 0,1 2 0,-32 14 0,1 5 0,-262 111 0,190-80 0,87-36 0,-93 30 0,57-28 0,28-7 0,-1-3 0,-1-1 0,-117 10 0,85-23 0,704-6 0,-410 6 0,-263-2 0,8 0 0,-57 6 0,94-4 0,-1 1 0,1 1 0,-1 0 0,1 1 0,0 0 0,0 1 0,1 0 0,0 1 0,-13 8 0,21-12 0,1 1 0,0-1 0,0 1 0,0 0 0,0 0 0,1 0 0,-1 0 0,1 0 0,-1 1 0,-2 5 0,4-7 0,1-1 0,-1 1 0,1-1 0,0 1 0,0-1 0,-1 1 0,1-1 0,0 1 0,0-1 0,0 1 0,0-1 0,1 1 0,-1-1 0,0 1 0,1-1 0,-1 0 0,1 1 0,-1-1 0,1 1 0,0-1 0,-1 0 0,1 1 0,0-1 0,0 0 0,0 0 0,0 0 0,0 0 0,0 0 0,0 0 0,1 0 0,1 1 0,6 4 0,0-1 0,0-1 0,1 0 0,-1 0 0,1-1 0,0-1 0,0 1 0,0-1 0,15 0 0,101 1 0,-95-3 0,2736-6-1365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38:41.5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134 418 24575,'-1'0'0,"0"1"0,0-1 0,0 1 0,0-1 0,0 1 0,0-1 0,1 1 0,-1 0 0,0-1 0,0 1 0,0 0 0,1 0 0,-1-1 0,0 1 0,1 0 0,-1 1 0,1-2 0,0 1 0,0-1 0,0 1 0,0-1 0,0 0 0,0 1 0,1-1 0,-1 0 0,0 1 0,0-1 0,0 0 0,1 0 0,-1 1 0,0-1 0,0 0 0,1 0 0,-1 1 0,0-1 0,0 0 0,1 0 0,-1 1 0,0-1 0,1 0 0,-1 0 0,0 0 0,1 0 0,-1 0 0,1 0 0,-1 1 0,40 5 0,434-1 0,-263-8 0,-99 4 0,53 0 0,205-25 0,-255 12 0,79-14 0,-169 19 0,41-16 0,-43 13 0,1 2 0,36-8 0,227-12 0,-217 24 0,310-5 0,-356 8 0,0-2 0,0-1 0,-1-1 0,1-1 0,-1-1 0,41-18 0,29-9 0,-35 19 0,1 2 0,0 3 0,95-5 0,186 15 0,-156 3 0,-110-4 0,96 3 0,-159 0 0,0-1 0,-1 2 0,1-1 0,-1 1 0,0 1 0,0 0 0,0 0 0,-1 1 0,1 0 0,-1 1 0,0 0 0,-1 1 0,1-1 0,-1 2 0,-1-1 0,1 1 0,-1 0 0,-1 0 0,1 1 0,-2 0 0,1 0 0,-1 1 0,0 0 0,-1-1 0,0 1 0,3 14 0,-6-20 0,0 0 0,0-1 0,0 1 0,-1 0 0,1 0 0,-1 0 0,0 0 0,0-1 0,-1 1 0,1 0 0,-1 0 0,1 0 0,-1-1 0,0 1 0,-1 0 0,1-1 0,-1 1 0,1-1 0,-4 5 0,2-4 0,-1-1 0,1 0 0,-1 0 0,0 0 0,0 0 0,0 0 0,0-1 0,0 0 0,-1 0 0,1 0 0,-1 0 0,1-1 0,-1 0 0,0 0 0,-5 1 0,-47 4 0,-1-3 0,0-2 0,-68-7 0,-1 0 0,-1144 2 0,678 6 0,-985-2 0,1553 0 0,0 1 0,0 2 0,0 0 0,1 1 0,-1 2 0,1 0 0,-39 17 0,51-18 0,1 1 0,0 0 0,0 1 0,0 0 0,1 1 0,0 0 0,0 0 0,1 1 0,1 0 0,-1 1 0,1 0 0,1 0 0,0 1 0,0 0 0,1 0 0,-7 19 0,11-26 0,0 1 0,1-1 0,0 0 0,0 1 0,0-1 0,0 1 0,1-1 0,-1 1 0,1 0 0,0-1 0,1 1 0,-1-1 0,1 1 0,0-1 0,0 1 0,0-1 0,1 1 0,-1-1 0,1 0 0,0 0 0,1 0 0,-1 0 0,1 0 0,3 4 0,0-2 0,0 0 0,1-1 0,-1 0 0,1 0 0,1-1 0,-1 0 0,0 0 0,1-1 0,0 0 0,0 0 0,0-1 0,12 3 0,19 0 0,0-1 0,1-2 0,51-4 0,-52 0 0,0 2 0,-1 1 0,61 11 0,216 48 0,-242-47 0,0-2 0,82 0 0,150-11 0,-138-3 0,1068 3 0,-1215-1 0,0 2 0,0 0 0,0 1 0,0 0 0,-1 2 0,24 7 0,-3 4 0,1-3 0,1-1 0,-1-2 0,2-2 0,65 3 0,92-9 0,217-27 0,-379 20 0,-1-3 0,0-1 0,-1-1 0,46-22 0,14-4 0,-88 34 0,0 0 0,0-1 0,0 0 0,-1 0 0,1-1 0,-1 0 0,-1 0 0,1-1 0,-1 1 0,1-2 0,-2 1 0,10-13 0,-12 15 0,-1 0 0,1-1 0,-1 1 0,0 0 0,-1-1 0,1 1 0,-1-1 0,0 0 0,0 0 0,0 1 0,-1-1 0,1 0 0,-1 0 0,-1 0 0,1 1 0,0-1 0,-1 0 0,0 0 0,0 1 0,-1-1 0,1 1 0,-1-1 0,0 1 0,0-1 0,-3-3 0,-4-5 0,0 1 0,0 1 0,-1 0 0,0 0 0,-1 1 0,0 0 0,-1 1 0,0 0 0,-1 1 0,1 0 0,-2 1 0,1 0 0,-1 1 0,0 1 0,0 0 0,-15-2 0,-26-4 0,0 2 0,0 3 0,-57 1 0,60 3 0,-1005-9 0,666 13 0,371-2 0,-14 1 0,1-2 0,-1 0 0,1-2 0,0-2 0,-48-13 0,80 18 0,-39-14 0,-1 1 0,-81-12 0,-230-24 0,149 6 0,145 28 0,-1 2 0,-84-7 0,-261-6 0,382 25 0,0-1 0,0-1 0,1-1 0,-1-1 0,1-1 0,1-1 0,-1 0 0,1-2 0,0 0 0,1-2 0,0 0 0,1-1 0,0 0 0,1-2 0,-26-25 0,40 36 0,0 0 0,0-1 0,1 1 0,-1-1 0,1 0 0,0 0 0,0 0 0,0 0 0,0 0 0,-1-6 0,3 8 0,0 1 0,0-1 0,0 1 0,0-1 0,0 1 0,0-1 0,1 0 0,-1 1 0,0-1 0,1 1 0,-1 0 0,1-1 0,0 1 0,-1-1 0,1 1 0,0 0 0,0 0 0,0-1 0,0 1 0,0 0 0,0 0 0,0 0 0,1 0 0,-1 0 0,0 0 0,1 0 0,-1 1 0,0-1 0,1 0 0,-1 1 0,1-1 0,1 0 0,9-3 0,1 1 0,-1 0 0,1 0 0,0 1 0,0 1 0,0 0 0,15 1 0,98 12 0,-73-5 0,328 11 0,-345-15 0,0 1 0,0 1 0,0 3 0,37 11 0,-24-5 0,54 7 0,20-11 0,198-9 0,-154-4 0,-90 1 0,84 3 0,-137 0 0,-1 1 0,0 2 0,0 0 0,37 12 0,-55-14 0,0 0 0,1 0 0,-1 1 0,0-1 0,0 1 0,-1 0 0,1 0 0,-1 1 0,1-1 0,-1 1 0,0 0 0,0 0 0,-1 0 0,1 1 0,-1 0 0,0-1 0,0 1 0,0 0 0,-1 0 0,0 0 0,0 1 0,0-1 0,-1 1 0,0-1 0,0 1 0,0-1 0,0 1 0,-1-1 0,0 1 0,0 0 0,-1-1 0,0 1 0,1-1 0,-2 1 0,1-1 0,-1 1 0,0-1 0,0 0 0,-5 8 0,2-3 0,-1 0 0,-1-1 0,0 0 0,0 0 0,-1-1 0,0 0 0,-1 0 0,0-1 0,0 0 0,0-1 0,-1 0 0,0 0 0,-12 5 0,3-4 0,1-1 0,-1-1 0,-1 0 0,1-2 0,0 0 0,-38 0 0,-264-6 0,88-1 0,201 5 0,-1 2 0,1 1 0,-58 14 0,-85 38 0,173-55 0,-1 0 0,1 0 0,-1 0 0,1 0 0,-1 0 0,1 0 0,-1 1 0,1-1 0,0 1 0,0 0 0,0 0 0,-3 3 0,5-5 0,0 0 0,0 1 0,0-1 0,-1 0 0,1 1 0,0-1 0,0 0 0,0 1 0,0-1 0,0 0 0,0 1 0,0-1 0,0 0 0,1 1 0,-1-1 0,0 1 0,0-1 0,0 0 0,0 1 0,0-1 0,0 0 0,1 0 0,-1 1 0,0-1 0,0 0 0,1 1 0,-1-1 0,0 0 0,0 0 0,1 1 0,-1-1 0,23 10 0,13-4 0,1 0 0,0-3 0,66-1 0,-25-1 0,314 20 0,-355-17 0,0 1 0,0 2 0,0 1 0,53 20 0,-44-13 0,1-2 0,54 8 0,47-9 0,194-9 0,-227-4 0,593-3-1365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05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467 1 24559,'-466'465'0,"4597"-465"0,-4596-465 0,-2735 465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11.4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505 158 24575,'-1'-2'0,"0"1"0,0-1 0,0 0 0,0 1 0,0-1 0,-1 1 0,1-1 0,0 1 0,-1-1 0,1 1 0,-1 0 0,0 0 0,-2-1 0,-3-4 0,-15-12 0,0 1 0,-2 1 0,0 1 0,-1 1 0,-50-20 0,64 30 0,0 1 0,0 0 0,0 1 0,0 0 0,0 1 0,0 0 0,-21 2 0,25 0 0,-1 0 0,1 0 0,-1 1 0,1 1 0,0-1 0,0 1 0,0 0 0,0 1 0,0-1 0,1 1 0,-1 1 0,-8 7 0,8-4 0,0 0 0,0 0 0,1 1 0,0 0 0,0 0 0,1 0 0,0 1 0,1 0 0,0 0 0,1 0 0,0 1 0,0-1 0,1 1 0,-1 17 0,0 17 0,2 0 0,5 51 0,-4-96 0,1 12 0,1 0 0,0 1 0,0-1 0,2-1 0,-1 1 0,1 0 0,1-1 0,0 0 0,1 0 0,0 0 0,1 0 0,0-1 0,0-1 0,10 10 0,-6-7 0,1-2 0,0 0 0,1 0 0,0-1 0,0-1 0,1 0 0,0-1 0,0 0 0,0-1 0,30 8 0,220 40 0,-192-35 0,0-3 0,1-4 0,141 7 0,496-20 0,-244-2 0,936 3 0,-1171-13 0,-38 0 0,-174 12 0,0 0 0,0-1 0,0-1 0,0-1 0,-1-1 0,1 0 0,-1-2 0,32-15 0,-41 17 0,0 0 0,-1-1 0,1 0 0,-1-1 0,-1 1 0,1-2 0,-1 1 0,0-1 0,-1 0 0,0 0 0,0-1 0,-1 1 0,0-1 0,-1 0 0,0-1 0,0 1 0,-1-1 0,3-11 0,0-13 0,-2 0 0,-1 0 0,-2-40 0,-13-102 0,12 169 0,0 1 0,-1 0 0,0-1 0,0 1 0,-1 0 0,0 0 0,0-1 0,0 1 0,-1 1 0,0-1 0,0 0 0,0 1 0,-1-1 0,0 1 0,0 0 0,0 0 0,0 1 0,-1-1 0,0 1 0,0 0 0,0 0 0,-1 1 0,1-1 0,-1 1 0,0 1 0,1-1 0,-2 1 0,1 0 0,0 0 0,0 0 0,-9 0 0,-49-7 0,41 7 0,0-2 0,-43-11 0,5-8-1365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17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1 755 24558,'4016'-572'0,"-4562"390"0,1092 364 0,-1019 145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26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0 518 24500,'3906'-300'0,"-4438"83"0,1064 434 0,-1025 79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6:41:30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1520 385 24575,'-2'-2'0,"-1"1"0,1-1 0,0 0 0,0 0 0,0 0 0,0 0 0,0 0 0,1 0 0,-1-1 0,1 1 0,-1 0 0,0-4 0,-15-36 0,12 26 0,-1-2 0,-2 1 0,0-1 0,0 1 0,-2 1 0,-16-23 0,19 31 0,1 1 0,-1 0 0,0 1 0,-1-1 0,1 1 0,-1 1 0,-1-1 0,1 2 0,-1-1 0,0 1 0,0 0 0,-15-4 0,-6 1 0,-56-4 0,56 8 0,1-1 0,-31-9 0,12-1 0,0 1 0,-1 3 0,0 2 0,-1 2 0,-78 1 0,-72 19 0,-40 2 0,-2-16-1365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80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8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customXml" Target="../ink/ink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customXml" Target="../ink/ink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22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11.xm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7.png"/><Relationship Id="rId1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3267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Modelling of Semiconductor Production Yield Using High-Dimensional Sensor Signals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Name: Sai Geetanjali Tammina (22761A12C5)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Department: IT, LBRCE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Academic Year: 2024–25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7691"/>
            <a:ext cx="5252442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1654493"/>
            <a:ext cx="13159740" cy="6529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49B2CE-742F-BFA2-957C-D8AF2BAF924D}"/>
                  </a:ext>
                </a:extLst>
              </p14:cNvPr>
              <p14:cNvContentPartPr/>
              <p14:nvPr/>
            </p14:nvContentPartPr>
            <p14:xfrm>
              <a:off x="13950170" y="7763381"/>
              <a:ext cx="554400" cy="38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49B2CE-742F-BFA2-957C-D8AF2BAF92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7530" y="7700741"/>
                <a:ext cx="680040" cy="51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23886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781175"/>
            <a:ext cx="6599634" cy="544746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34" y="1781175"/>
            <a:ext cx="6052542" cy="61810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64F2CA-A023-71C3-E7DF-115C7AAAD4D8}"/>
                  </a:ext>
                </a:extLst>
              </p14:cNvPr>
              <p14:cNvContentPartPr/>
              <p14:nvPr/>
            </p14:nvContentPartPr>
            <p14:xfrm>
              <a:off x="12889610" y="7959445"/>
              <a:ext cx="1632960" cy="18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64F2CA-A023-71C3-E7DF-115C7AAAD4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6970" y="7896445"/>
                <a:ext cx="175860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0D3A6CC-88D7-2AC1-9F8E-D4F110EF69A6}"/>
              </a:ext>
            </a:extLst>
          </p:cNvPr>
          <p:cNvGrpSpPr/>
          <p:nvPr/>
        </p:nvGrpSpPr>
        <p:grpSpPr>
          <a:xfrm>
            <a:off x="13959170" y="7826470"/>
            <a:ext cx="496800" cy="119520"/>
            <a:chOff x="13959170" y="7826470"/>
            <a:chExt cx="49680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4FD526-54D9-B1E4-DF28-200EF4A393FB}"/>
                    </a:ext>
                  </a:extLst>
                </p14:cNvPr>
                <p14:cNvContentPartPr/>
                <p14:nvPr/>
              </p14:nvContentPartPr>
              <p14:xfrm>
                <a:off x="13959170" y="7863190"/>
                <a:ext cx="496800" cy="8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4FD526-54D9-B1E4-DF28-200EF4A39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896530" y="7800190"/>
                  <a:ext cx="622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AB3D8E-5D20-17A7-36EE-7938D3BA8FF8}"/>
                    </a:ext>
                  </a:extLst>
                </p14:cNvPr>
                <p14:cNvContentPartPr/>
                <p14:nvPr/>
              </p14:nvContentPartPr>
              <p14:xfrm>
                <a:off x="14286050" y="7826470"/>
                <a:ext cx="32760" cy="5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AB3D8E-5D20-17A7-36EE-7938D3BA8F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23410" y="7763470"/>
                  <a:ext cx="15840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7BC203-BC78-0C42-2125-B5E71E2BD3F3}"/>
                  </a:ext>
                </a:extLst>
              </p14:cNvPr>
              <p14:cNvContentPartPr/>
              <p14:nvPr/>
            </p14:nvContentPartPr>
            <p14:xfrm rot="15887400">
              <a:off x="14217192" y="7636601"/>
              <a:ext cx="347236" cy="38477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7BC203-BC78-0C42-2125-B5E71E2BD3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5887400">
                <a:off x="14153894" y="7573375"/>
                <a:ext cx="473471" cy="5108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99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Comparison: Identifying the Optimal Predictor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11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comparative analysis of three prominent machine learning models revealed Random Forest as the superior performer for semiconductor yield prediction.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42134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497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893463"/>
            <a:ext cx="35485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038249" y="3893463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94.8%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132207" y="3893463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89.4%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226165" y="3893463"/>
            <a:ext cx="2376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78.5%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40007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543782"/>
            <a:ext cx="35485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038249" y="4543782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93.2%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32207" y="4543782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226165" y="4543782"/>
            <a:ext cx="2376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0503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5194102"/>
            <a:ext cx="35485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038249" y="5194102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92.1%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132207" y="5194102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226165" y="5194102"/>
            <a:ext cx="2376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N/A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7007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844421"/>
            <a:ext cx="35485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038249" y="5844421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92.6%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32207" y="5844421"/>
            <a:ext cx="2632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83.8%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226165" y="5844421"/>
            <a:ext cx="2376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71.3%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6138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clearly outperformed its counterparts across all key metrics, establishing its efficacy for this complex prediction task.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98295B5-1013-6FDF-C367-F73C9B88835D}"/>
                  </a:ext>
                </a:extLst>
              </p14:cNvPr>
              <p14:cNvContentPartPr/>
              <p14:nvPr/>
            </p14:nvContentPartPr>
            <p14:xfrm>
              <a:off x="12791330" y="7831781"/>
              <a:ext cx="1642320" cy="185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98295B5-1013-6FDF-C367-F73C9B888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8690" y="7768781"/>
                <a:ext cx="176796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AF66CF4-EF7E-4C7B-E8CE-D03A73868E01}"/>
              </a:ext>
            </a:extLst>
          </p:cNvPr>
          <p:cNvGrpSpPr/>
          <p:nvPr/>
        </p:nvGrpSpPr>
        <p:grpSpPr>
          <a:xfrm>
            <a:off x="12793490" y="7677701"/>
            <a:ext cx="1679760" cy="346320"/>
            <a:chOff x="12793490" y="7677701"/>
            <a:chExt cx="16797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7B1572-0E15-EDB2-AD20-3CFBCFD5DDAD}"/>
                    </a:ext>
                  </a:extLst>
                </p14:cNvPr>
                <p14:cNvContentPartPr/>
                <p14:nvPr/>
              </p14:nvContentPartPr>
              <p14:xfrm>
                <a:off x="14472890" y="7767341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7B1572-0E15-EDB2-AD20-3CFBCFD5DD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10250" y="770470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3410EC-AE40-B628-3F85-7AE4BD7A15C9}"/>
                    </a:ext>
                  </a:extLst>
                </p14:cNvPr>
                <p14:cNvContentPartPr/>
                <p14:nvPr/>
              </p14:nvContentPartPr>
              <p14:xfrm>
                <a:off x="12793490" y="7677701"/>
                <a:ext cx="1621080" cy="219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3410EC-AE40-B628-3F85-7AE4BD7A15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30490" y="7615061"/>
                  <a:ext cx="1746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70FF62-4D02-FCDC-3238-EE77D1379F08}"/>
                    </a:ext>
                  </a:extLst>
                </p14:cNvPr>
                <p14:cNvContentPartPr/>
                <p14:nvPr/>
              </p14:nvContentPartPr>
              <p14:xfrm>
                <a:off x="13021730" y="8012501"/>
                <a:ext cx="1451520" cy="11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70FF62-4D02-FCDC-3238-EE77D1379F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59090" y="7949501"/>
                  <a:ext cx="157716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CF582B2-EEED-322E-637C-8D253F8B2E93}"/>
                  </a:ext>
                </a:extLst>
              </p14:cNvPr>
              <p14:cNvContentPartPr/>
              <p14:nvPr/>
            </p14:nvContentPartPr>
            <p14:xfrm>
              <a:off x="14047370" y="8115101"/>
              <a:ext cx="307800" cy="16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CF582B2-EEED-322E-637C-8D253F8B2E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84730" y="8052101"/>
                <a:ext cx="433440" cy="14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75" y="654368"/>
            <a:ext cx="7938849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Towards Smarter Semiconductor Manufacturing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74740" y="2247186"/>
            <a:ext cx="172164" cy="1009055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</p:sp>
      <p:sp>
        <p:nvSpPr>
          <p:cNvPr id="5" name="Shape 2"/>
          <p:cNvSpPr/>
          <p:nvPr/>
        </p:nvSpPr>
        <p:spPr>
          <a:xfrm>
            <a:off x="602575" y="2134195"/>
            <a:ext cx="516493" cy="516493"/>
          </a:xfrm>
          <a:prstGeom prst="roundRect">
            <a:avLst>
              <a:gd name="adj" fmla="val 88520"/>
            </a:avLst>
          </a:prstGeom>
          <a:solidFill>
            <a:srgbClr val="EAE8F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639" y="2263378"/>
            <a:ext cx="258247" cy="2582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91233" y="2161103"/>
            <a:ext cx="316075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Forest's Superiority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291233" y="2533412"/>
            <a:ext cx="725019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emerged as the top-performing model, demonstrating exceptional accuracy and reliability for yield prediction.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1032986" y="3686770"/>
            <a:ext cx="172164" cy="1009055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</p:sp>
      <p:sp>
        <p:nvSpPr>
          <p:cNvPr id="10" name="Shape 6"/>
          <p:cNvSpPr/>
          <p:nvPr/>
        </p:nvSpPr>
        <p:spPr>
          <a:xfrm>
            <a:off x="860822" y="3573780"/>
            <a:ext cx="516493" cy="516493"/>
          </a:xfrm>
          <a:prstGeom prst="roundRect">
            <a:avLst>
              <a:gd name="adj" fmla="val 88520"/>
            </a:avLst>
          </a:prstGeom>
          <a:solidFill>
            <a:srgbClr val="EAE8F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86" y="3702963"/>
            <a:ext cx="258247" cy="2582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49479" y="3600688"/>
            <a:ext cx="285654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Interpretability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549479" y="3972997"/>
            <a:ext cx="6991945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feature selection not only boosted performance but also significantly improved the interpretability of our model, highlighting critical sensor signals.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1291233" y="5126355"/>
            <a:ext cx="172164" cy="1009055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</p:sp>
      <p:sp>
        <p:nvSpPr>
          <p:cNvPr id="15" name="Shape 10"/>
          <p:cNvSpPr/>
          <p:nvPr/>
        </p:nvSpPr>
        <p:spPr>
          <a:xfrm>
            <a:off x="1119068" y="5013365"/>
            <a:ext cx="516493" cy="516493"/>
          </a:xfrm>
          <a:prstGeom prst="roundRect">
            <a:avLst>
              <a:gd name="adj" fmla="val 88520"/>
            </a:avLst>
          </a:prstGeom>
          <a:solidFill>
            <a:srgbClr val="EAE8F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8132" y="5142548"/>
            <a:ext cx="258247" cy="2582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07726" y="5040273"/>
            <a:ext cx="328362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Minority Detection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807726" y="5412581"/>
            <a:ext cx="673369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of SMOTE drastically enhanced the detection of minority 'Fail' class instances, preventing costly oversight in production.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1549479" y="6565940"/>
            <a:ext cx="172164" cy="1009055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</p:sp>
      <p:sp>
        <p:nvSpPr>
          <p:cNvPr id="20" name="Shape 14"/>
          <p:cNvSpPr/>
          <p:nvPr/>
        </p:nvSpPr>
        <p:spPr>
          <a:xfrm>
            <a:off x="1377315" y="6452949"/>
            <a:ext cx="516493" cy="516493"/>
          </a:xfrm>
          <a:prstGeom prst="roundRect">
            <a:avLst>
              <a:gd name="adj" fmla="val 88520"/>
            </a:avLst>
          </a:prstGeom>
          <a:solidFill>
            <a:srgbClr val="EAE8F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6379" y="6582132"/>
            <a:ext cx="258247" cy="25824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065973" y="6479858"/>
            <a:ext cx="4243626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Foundation for Industrial Deployment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2065973" y="6852166"/>
            <a:ext cx="6475452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robust system provides a solid foundation for real-time deployment in industrial settings, paving the way for truly smart semiconductor manufacturing.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12099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Abstract: Revolutionising Yield Prediction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23230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semiconductor yield (Pass -1 / Fail +1) using advanced Machine Learning techniques.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362" y="223230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Comprised 1567 samples with 591 high-dimensional sensor features.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503622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preprocessing, SMOTE for imbalance, and strategic feature selection.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5362" y="503622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achieved a robust 94.8% accuracy, demonstrating significant predictive power.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C0C05A-848B-420E-A6DB-AA123E5F36C0}"/>
                  </a:ext>
                </a:extLst>
              </p14:cNvPr>
              <p14:cNvContentPartPr/>
              <p14:nvPr/>
            </p14:nvContentPartPr>
            <p14:xfrm>
              <a:off x="13013450" y="7816661"/>
              <a:ext cx="594720" cy="205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C0C05A-848B-420E-A6DB-AA123E5F36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007330" y="7810541"/>
                <a:ext cx="606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BB15D69-7BAF-CE98-509C-D24357D2276F}"/>
                  </a:ext>
                </a:extLst>
              </p14:cNvPr>
              <p14:cNvContentPartPr/>
              <p14:nvPr/>
            </p14:nvContentPartPr>
            <p14:xfrm>
              <a:off x="12801050" y="7745021"/>
              <a:ext cx="1674720" cy="372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BB15D69-7BAF-CE98-509C-D24357D227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38410" y="7682381"/>
                <a:ext cx="1800360" cy="49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46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 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7054"/>
            <a:ext cx="12999958" cy="44797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8819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2001EF-E1F9-CB58-38E3-F6DC020EEB60}"/>
                  </a:ext>
                </a:extLst>
              </p14:cNvPr>
              <p14:cNvContentPartPr/>
              <p14:nvPr/>
            </p14:nvContentPartPr>
            <p14:xfrm>
              <a:off x="12890690" y="7704341"/>
              <a:ext cx="1570680" cy="362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2001EF-E1F9-CB58-38E3-F6DC020EE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8050" y="7641701"/>
                <a:ext cx="1696320" cy="48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941" y="548640"/>
            <a:ext cx="11902797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Introduction: The Imperative of Yield Prediction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941" y="1622227"/>
            <a:ext cx="384155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Yield Prediction is Critical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7941" y="2111335"/>
            <a:ext cx="7790498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semiconductor manufacturing, even minor yield losses can lead to substantial financial impact. Accurate prediction minimises waste and optimises resource allocation, driving profitability and efficiency.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7941" y="3218021"/>
            <a:ext cx="429708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Navigating High-Dimensional Data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7941" y="3707130"/>
            <a:ext cx="7790498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semiconductor processes generate vast amounts of sensor data, presenting a significant challenge for traditional analysis. Machine Learning is uniquely positioned to address this complexity.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7941" y="4813816"/>
            <a:ext cx="551854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ML's Advantage: Uncovering Hidden Patterns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7941" y="5302925"/>
            <a:ext cx="7790498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algorithms excel at detecting subtle, non-obvious correlations within complex datasets that human analysis often misses. This capability is vital for proactive identification of potential yield issues.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7941" y="6409611"/>
            <a:ext cx="238577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67941" y="6898719"/>
            <a:ext cx="7790498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develop an accurate pass/fail prediction model and identify the most critical sensor signals influencing semiconductor yield.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593" y="1646039"/>
            <a:ext cx="5038487" cy="50384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47E676-5B8A-67E2-DCB6-FB1B1ED6288E}"/>
                  </a:ext>
                </a:extLst>
              </p14:cNvPr>
              <p14:cNvContentPartPr/>
              <p14:nvPr/>
            </p14:nvContentPartPr>
            <p14:xfrm>
              <a:off x="12900770" y="7774181"/>
              <a:ext cx="1590840" cy="368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47E676-5B8A-67E2-DCB6-FB1B1ED62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7770" y="7711181"/>
                <a:ext cx="1716480" cy="49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0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Overview: Understanding the Foundation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321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843213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100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Data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59092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dataset contained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1567 records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each characterised by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591 continuous sensor features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capturing a wide array of process parameters.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84321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843213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100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Yield Labels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59092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sample was assigned a yield label: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 (-1) or Fail (+1)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indicating the outcome of the manufacturing step.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6374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163741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421035"/>
            <a:ext cx="3870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 Imbalance Challenge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91145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significant imbalance was observed, with only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217 samples labelled as 'Fail'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posing a challenge for model training.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516374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163741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421035"/>
            <a:ext cx="2908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SMOTE for Balance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91145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Post-SMOTE application, the dataset achieved a balanced distribution of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1350 Pass and 1350 Fail 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samples, enabling more robust model learning.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CD3E65-E6C1-EB03-E8F1-F3F9B047B00D}"/>
                  </a:ext>
                </a:extLst>
              </p14:cNvPr>
              <p14:cNvContentPartPr/>
              <p14:nvPr/>
            </p14:nvContentPartPr>
            <p14:xfrm>
              <a:off x="12947430" y="7845687"/>
              <a:ext cx="1487440" cy="168028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CD3E65-E6C1-EB03-E8F1-F3F9B047B0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4433" y="7783081"/>
                <a:ext cx="1613073" cy="293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C35D79-2D28-6014-5A18-462B37BB0737}"/>
                  </a:ext>
                </a:extLst>
              </p14:cNvPr>
              <p14:cNvContentPartPr/>
              <p14:nvPr/>
            </p14:nvContentPartPr>
            <p14:xfrm>
              <a:off x="12914810" y="7808741"/>
              <a:ext cx="1544040" cy="284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C35D79-2D28-6014-5A18-462B37BB07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2170" y="7745741"/>
                <a:ext cx="1669680" cy="41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7371517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System Workflow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38895"/>
            <a:ext cx="131735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comprehensive system workflow integrates various stages, from raw data to a deployable model, ensuring robust and accurate yield prediction.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2538770"/>
            <a:ext cx="13064966" cy="56339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1849" y="7104286"/>
            <a:ext cx="3796187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Modeling &amp; Deployment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5800125"/>
            <a:ext cx="3090384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4509137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61849" y="320497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Acquisition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C3D64-3A03-E318-330B-5283C8985E63}"/>
                  </a:ext>
                </a:extLst>
              </p14:cNvPr>
              <p14:cNvContentPartPr/>
              <p14:nvPr/>
            </p14:nvContentPartPr>
            <p14:xfrm>
              <a:off x="12889610" y="7760861"/>
              <a:ext cx="1446120" cy="271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C3D64-3A03-E318-330B-5283C8985E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970" y="7698221"/>
                <a:ext cx="1571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40348BB-C2EB-B2D9-0813-0F440A4D81C4}"/>
                  </a:ext>
                </a:extLst>
              </p14:cNvPr>
              <p14:cNvContentPartPr/>
              <p14:nvPr/>
            </p14:nvContentPartPr>
            <p14:xfrm>
              <a:off x="13096610" y="7905221"/>
              <a:ext cx="1406520" cy="186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40348BB-C2EB-B2D9-0813-0F440A4D81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3610" y="7842221"/>
                <a:ext cx="153216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DA148EF-C617-9E41-A4C4-9C7AE9C84623}"/>
              </a:ext>
            </a:extLst>
          </p:cNvPr>
          <p:cNvGrpSpPr/>
          <p:nvPr/>
        </p:nvGrpSpPr>
        <p:grpSpPr>
          <a:xfrm>
            <a:off x="13044770" y="7835021"/>
            <a:ext cx="1482480" cy="239040"/>
            <a:chOff x="13044770" y="7835021"/>
            <a:chExt cx="14824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B7B85B-D170-2687-F071-286C0AE6EA44}"/>
                    </a:ext>
                  </a:extLst>
                </p14:cNvPr>
                <p14:cNvContentPartPr/>
                <p14:nvPr/>
              </p14:nvContentPartPr>
              <p14:xfrm>
                <a:off x="13758650" y="7845101"/>
                <a:ext cx="547560" cy="13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B7B85B-D170-2687-F071-286C0AE6EA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95650" y="7782461"/>
                  <a:ext cx="673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7DD291-54B1-6CD3-0314-836F9D9D72F4}"/>
                    </a:ext>
                  </a:extLst>
                </p14:cNvPr>
                <p14:cNvContentPartPr/>
                <p14:nvPr/>
              </p14:nvContentPartPr>
              <p14:xfrm>
                <a:off x="13044770" y="7835021"/>
                <a:ext cx="912600" cy="19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7DD291-54B1-6CD3-0314-836F9D9D72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81770" y="7772381"/>
                  <a:ext cx="1038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D63CDD-EF61-35CB-3EBF-414F9D63835E}"/>
                    </a:ext>
                  </a:extLst>
                </p14:cNvPr>
                <p14:cNvContentPartPr/>
                <p14:nvPr/>
              </p14:nvContentPartPr>
              <p14:xfrm>
                <a:off x="13804370" y="7865621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D63CDD-EF61-35CB-3EBF-414F9D6383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41730" y="78026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720370B-B47D-3960-F090-3BE213D406CF}"/>
                    </a:ext>
                  </a:extLst>
                </p14:cNvPr>
                <p14:cNvContentPartPr/>
                <p14:nvPr/>
              </p14:nvContentPartPr>
              <p14:xfrm>
                <a:off x="13597730" y="7873181"/>
                <a:ext cx="929520" cy="200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720370B-B47D-3960-F090-3BE213D406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35090" y="7810541"/>
                  <a:ext cx="1055160" cy="32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14081B-E999-BAD5-2E81-88BDBA3DBA99}"/>
                  </a:ext>
                </a:extLst>
              </p14:cNvPr>
              <p14:cNvContentPartPr/>
              <p14:nvPr/>
            </p14:nvContentPartPr>
            <p14:xfrm>
              <a:off x="12801410" y="7924301"/>
              <a:ext cx="236520" cy="30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14081B-E999-BAD5-2E81-88BDBA3DBA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38410" y="7861301"/>
                <a:ext cx="362160" cy="15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717" y="495538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Steps: Refining Raw Data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6717" y="1891308"/>
            <a:ext cx="7883366" cy="132564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296739" y="2071330"/>
            <a:ext cx="295513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 Imputation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6739" y="2460665"/>
            <a:ext cx="752332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Addressed 4.7% missing values by employing median imputation, ensuring data completeness without introducing bias.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6717" y="3396972"/>
            <a:ext cx="7883366" cy="132564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296739" y="3576995"/>
            <a:ext cx="359806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Low-Variance Feature Removal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96739" y="3966329"/>
            <a:ext cx="752332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Eliminated 38 features exhibiting very low variance, as they provided minimal predictive information and could introduce noise.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6717" y="4902637"/>
            <a:ext cx="7883366" cy="132564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296739" y="5082659"/>
            <a:ext cx="269247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Standardisation Impact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6739" y="5471993"/>
            <a:ext cx="752332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StandardScaler significantly improved model stability and performance by 15%, normalising feature distributions.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6717" y="6408301"/>
            <a:ext cx="7883366" cy="132564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6296739" y="6588323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 Feature Set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96739" y="6977658"/>
            <a:ext cx="752332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meticulous selection, the final dataset was reduced to 128 impactful features, optimising computational efficiency and model accuracy.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89DE76-AA9B-5CA5-F5AD-733FAE5381A3}"/>
                  </a:ext>
                </a:extLst>
              </p14:cNvPr>
              <p14:cNvContentPartPr/>
              <p14:nvPr/>
            </p14:nvContentPartPr>
            <p14:xfrm>
              <a:off x="12889970" y="7842221"/>
              <a:ext cx="1559520" cy="192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89DE76-AA9B-5CA5-F5AD-733FAE5381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970" y="7779221"/>
                <a:ext cx="1685160" cy="31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152" y="507683"/>
            <a:ext cx="10819209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Selection: Identifying Key Influencers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2" y="1569125"/>
            <a:ext cx="6443901" cy="64439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143" y="1574840"/>
            <a:ext cx="276820" cy="2768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7804" y="1569125"/>
            <a:ext cx="237041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Mutual Information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147804" y="2042041"/>
            <a:ext cx="5844064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Utilised Mutual Information to filter out 463 low-impact sensor signals, retaining only those with significant predictive power.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143" y="3007757"/>
            <a:ext cx="276820" cy="2768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47804" y="3002042"/>
            <a:ext cx="239410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Tree-Based Ranking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147804" y="3474958"/>
            <a:ext cx="5844064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tree-based feature importance, Sensor_112, Sensor_304, and Sensor_455 were identified as the most crucial indicators for yield prediction.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143" y="4736068"/>
            <a:ext cx="276820" cy="2768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47804" y="4730353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PCA as an Option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8147804" y="5203269"/>
            <a:ext cx="5844064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Principal Component Analysis (PCA) was considered as an optional step for further dimensionality reduction, providing an alternative perspective on feature transformation.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14E29E-0E99-FFA0-832E-BB8228B817F3}"/>
                  </a:ext>
                </a:extLst>
              </p14:cNvPr>
              <p14:cNvContentPartPr/>
              <p14:nvPr/>
            </p14:nvContentPartPr>
            <p14:xfrm>
              <a:off x="12907970" y="7782461"/>
              <a:ext cx="1628640" cy="30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14E29E-0E99-FFA0-832E-BB8228B817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4970" y="7719461"/>
                <a:ext cx="1754280" cy="42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746" y="649010"/>
            <a:ext cx="8245078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Class Imbalance: The SMOTE Advantage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443746" y="1235273"/>
            <a:ext cx="8256508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Addressing the imbalanced nature of our dataset was critical for accurately predicting the minority 'Fail' class. SMOTE (Synthetic Minority Over-sampling Technique) proved to be an invaluable solution.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688306" y="2607826"/>
            <a:ext cx="15594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63.4%</a:t>
            </a:r>
            <a:endParaRPr lang="en-US" sz="2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13" y="1815346"/>
            <a:ext cx="1901904" cy="19019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686" y="3875603"/>
            <a:ext cx="1584960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Before SMOTE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3746" y="4149566"/>
            <a:ext cx="4048958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 for the 'Fail' class was a mere 63.4%, indicating poor detection of critical anomalies.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5895856" y="2607826"/>
            <a:ext cx="15594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92.1%</a:t>
            </a:r>
            <a:endParaRPr lang="en-US" sz="2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763" y="1815346"/>
            <a:ext cx="1901904" cy="19019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83235" y="3875603"/>
            <a:ext cx="1584960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After SMOTE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4651177" y="4149566"/>
            <a:ext cx="4049077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 for the 'Fail' class dramatically improved to 92.1%, ensuring robust identification of failing units.</a:t>
            </a:r>
            <a:endParaRPr lang="en-US" sz="950" dirty="0"/>
          </a:p>
        </p:txBody>
      </p:sp>
      <p:sp>
        <p:nvSpPr>
          <p:cNvPr id="13" name="Text 8"/>
          <p:cNvSpPr/>
          <p:nvPr/>
        </p:nvSpPr>
        <p:spPr>
          <a:xfrm>
            <a:off x="3792022" y="5632966"/>
            <a:ext cx="15594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+28%</a:t>
            </a:r>
            <a:endParaRPr lang="en-US" sz="24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929" y="4840486"/>
            <a:ext cx="1901904" cy="190190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645575" y="6900743"/>
            <a:ext cx="1852612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F1-score Improvement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2547461" y="7174706"/>
            <a:ext cx="4048958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F1-score saw a significant increase of +28%, reflecting enhanced overall model performance for both classes.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844</Words>
  <Application>Microsoft Office PowerPoint</Application>
  <PresentationFormat>Custom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Open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tammina</cp:lastModifiedBy>
  <cp:revision>2</cp:revision>
  <dcterms:created xsi:type="dcterms:W3CDTF">2025-11-26T16:15:37Z</dcterms:created>
  <dcterms:modified xsi:type="dcterms:W3CDTF">2025-11-26T16:42:19Z</dcterms:modified>
</cp:coreProperties>
</file>